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4" r:id="rId2"/>
    <p:sldId id="257" r:id="rId3"/>
    <p:sldId id="258" r:id="rId4"/>
    <p:sldId id="259" r:id="rId5"/>
    <p:sldId id="261" r:id="rId6"/>
    <p:sldId id="262" r:id="rId7"/>
    <p:sldId id="263" r:id="rId8"/>
    <p:sldId id="265" r:id="rId9"/>
    <p:sldId id="266" r:id="rId10"/>
    <p:sldId id="267" r:id="rId11"/>
    <p:sldId id="268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59" d="100"/>
          <a:sy n="59" d="100"/>
        </p:scale>
        <p:origin x="-1332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5/18/2013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5/18/2013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5/18/2013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Horizontal Scroll 3"/>
          <p:cNvSpPr/>
          <p:nvPr/>
        </p:nvSpPr>
        <p:spPr>
          <a:xfrm>
            <a:off x="2895600" y="0"/>
            <a:ext cx="4724400" cy="2514600"/>
          </a:xfrm>
          <a:prstGeom prst="horizontalScroll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/>
          <p:cNvSpPr txBox="1"/>
          <p:nvPr/>
        </p:nvSpPr>
        <p:spPr>
          <a:xfrm>
            <a:off x="3886200" y="533400"/>
            <a:ext cx="2590800" cy="1200329"/>
          </a:xfrm>
          <a:prstGeom prst="rect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7200" dirty="0" smtClean="0">
                <a:latin typeface="NikoshBAN" pitchFamily="2" charset="0"/>
                <a:cs typeface="NikoshBAN" pitchFamily="2" charset="0"/>
              </a:rPr>
              <a:t>শুভেচ্ছা</a:t>
            </a:r>
            <a:endParaRPr lang="en-US" sz="7200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6" name="Picture 5" descr="westbury-flowers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62200" y="2514600"/>
            <a:ext cx="5029200" cy="3771900"/>
          </a:xfrm>
          <a:prstGeom prst="rect">
            <a:avLst/>
          </a:prstGeom>
          <a:ln>
            <a:solidFill>
              <a:srgbClr val="00B050"/>
            </a:solidFill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1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8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5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2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3400" y="685800"/>
            <a:ext cx="8305800" cy="2800767"/>
          </a:xfrm>
          <a:prstGeom prst="rect">
            <a:avLst/>
          </a:prstGeom>
          <a:ln w="57150"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bn-BD" sz="4400" dirty="0" smtClean="0">
                <a:latin typeface="NikoshBAN" pitchFamily="2" charset="0"/>
                <a:cs typeface="NikoshBAN" pitchFamily="2" charset="0"/>
              </a:rPr>
              <a:t>                বাড়ীর কাজঃ</a:t>
            </a:r>
          </a:p>
          <a:p>
            <a:r>
              <a:rPr lang="bn-BD" sz="4400" dirty="0" smtClean="0">
                <a:latin typeface="NikoshBAN" pitchFamily="2" charset="0"/>
                <a:cs typeface="NikoshBAN" pitchFamily="2" charset="0"/>
              </a:rPr>
              <a:t>মেরুদন্ডী প্রাণীও অমেরদন্ডী প্রাণীর আর ও পাঁচটি উদাহরন লিখে আনবে।</a:t>
            </a:r>
          </a:p>
          <a:p>
            <a:endParaRPr lang="bn-BD" sz="4400" dirty="0" smtClean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Horizontal Scroll 3"/>
          <p:cNvSpPr/>
          <p:nvPr/>
        </p:nvSpPr>
        <p:spPr>
          <a:xfrm>
            <a:off x="1371600" y="0"/>
            <a:ext cx="6629400" cy="2209800"/>
          </a:xfrm>
          <a:prstGeom prst="horizontalScroll">
            <a:avLst/>
          </a:prstGeom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/>
          <p:cNvSpPr txBox="1"/>
          <p:nvPr/>
        </p:nvSpPr>
        <p:spPr>
          <a:xfrm>
            <a:off x="2438400" y="609600"/>
            <a:ext cx="4800600" cy="1107996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66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ধন্যবাদ।</a:t>
            </a:r>
            <a:endParaRPr lang="en-US" sz="6600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5" name="Picture 4" descr="Tulips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52600" y="2133600"/>
            <a:ext cx="5257800" cy="3943350"/>
          </a:xfrm>
          <a:prstGeom prst="rect">
            <a:avLst/>
          </a:prstGeom>
          <a:ln w="127000" cap="sq">
            <a:solidFill>
              <a:srgbClr val="000000"/>
            </a:solidFill>
            <a:miter lim="800000"/>
          </a:ln>
          <a:effectLst>
            <a:outerShdw blurRad="57150" dist="50800" dir="2700000" algn="tl" rotWithShape="0">
              <a:srgbClr val="000000">
                <a:alpha val="40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0" dur="2000" fill="hold"/>
                                        <p:tgtEl>
                                          <p:spTgt spid="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Horizontal Scroll 2"/>
          <p:cNvSpPr/>
          <p:nvPr/>
        </p:nvSpPr>
        <p:spPr>
          <a:xfrm>
            <a:off x="-685800" y="0"/>
            <a:ext cx="9829800" cy="6858000"/>
          </a:xfrm>
          <a:prstGeom prst="horizontalScroll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228600" y="1219200"/>
            <a:ext cx="8610600" cy="3262432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  <a:ln w="571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4400" dirty="0" smtClean="0">
                <a:latin typeface="NikoshBAN" pitchFamily="2" charset="0"/>
                <a:cs typeface="NikoshBAN" pitchFamily="2" charset="0"/>
              </a:rPr>
              <a:t>                      </a:t>
            </a:r>
            <a:r>
              <a:rPr lang="bn-BD" sz="4400" dirty="0" smtClean="0">
                <a:latin typeface="NikoshBAN" pitchFamily="2" charset="0"/>
                <a:cs typeface="NikoshBAN" pitchFamily="2" charset="0"/>
              </a:rPr>
              <a:t>শিক্ষক পরিচিতিঃ</a:t>
            </a:r>
            <a:endParaRPr lang="en-US" sz="4400" dirty="0" smtClean="0"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bn-BD" sz="5400" dirty="0" smtClean="0">
                <a:latin typeface="NikoshBAN" pitchFamily="2" charset="0"/>
                <a:cs typeface="NikoshBAN" pitchFamily="2" charset="0"/>
              </a:rPr>
              <a:t>মোঃ</a:t>
            </a:r>
            <a:r>
              <a:rPr lang="en-US" sz="5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bn-BD" sz="5400" dirty="0" smtClean="0">
                <a:latin typeface="NikoshBAN" pitchFamily="2" charset="0"/>
                <a:cs typeface="NikoshBAN" pitchFamily="2" charset="0"/>
              </a:rPr>
              <a:t>মোশারফ </a:t>
            </a:r>
            <a:r>
              <a:rPr lang="bn-BD" sz="5400" dirty="0" smtClean="0">
                <a:latin typeface="NikoshBAN" pitchFamily="2" charset="0"/>
                <a:cs typeface="NikoshBAN" pitchFamily="2" charset="0"/>
              </a:rPr>
              <a:t>হোসেন</a:t>
            </a:r>
            <a:r>
              <a:rPr lang="en-US" sz="5400" dirty="0" smtClean="0">
                <a:latin typeface="NikoshBAN" pitchFamily="2" charset="0"/>
                <a:cs typeface="NikoshBAN" pitchFamily="2" charset="0"/>
              </a:rPr>
              <a:t>,</a:t>
            </a:r>
            <a:r>
              <a:rPr lang="en-US" sz="5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5400" dirty="0" err="1" smtClean="0">
                <a:latin typeface="NikoshBAN" pitchFamily="2" charset="0"/>
                <a:cs typeface="NikoshBAN" pitchFamily="2" charset="0"/>
              </a:rPr>
              <a:t>সহকারি</a:t>
            </a:r>
            <a:r>
              <a:rPr lang="en-US" sz="5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5400" dirty="0" err="1" smtClean="0">
                <a:latin typeface="NikoshBAN" pitchFamily="2" charset="0"/>
                <a:cs typeface="NikoshBAN" pitchFamily="2" charset="0"/>
              </a:rPr>
              <a:t>শিক্ষক</a:t>
            </a:r>
            <a:endParaRPr lang="en-US" sz="5400" dirty="0" smtClean="0">
              <a:latin typeface="NikoshBAN" pitchFamily="2" charset="0"/>
              <a:cs typeface="NikoshBAN" pitchFamily="2" charset="0"/>
            </a:endParaRPr>
          </a:p>
          <a:p>
            <a:r>
              <a:rPr lang="en-US" sz="5400" dirty="0" smtClean="0">
                <a:latin typeface="NikoshBAN" pitchFamily="2" charset="0"/>
                <a:cs typeface="NikoshBAN" pitchFamily="2" charset="0"/>
              </a:rPr>
              <a:t>   </a:t>
            </a:r>
            <a:r>
              <a:rPr lang="bn-BD" sz="5400" dirty="0" smtClean="0">
                <a:latin typeface="NikoshBAN" pitchFamily="2" charset="0"/>
                <a:cs typeface="NikoshBAN" pitchFamily="2" charset="0"/>
              </a:rPr>
              <a:t>দুলালপুর সরকারি প্রাথমিক বিদ্যালয়,</a:t>
            </a:r>
            <a:endParaRPr lang="en-US" sz="5400" dirty="0" smtClean="0">
              <a:latin typeface="NikoshBAN" pitchFamily="2" charset="0"/>
              <a:cs typeface="NikoshBAN" pitchFamily="2" charset="0"/>
            </a:endParaRPr>
          </a:p>
          <a:p>
            <a:r>
              <a:rPr lang="en-US" sz="5400" dirty="0" smtClean="0">
                <a:latin typeface="NikoshBAN" pitchFamily="2" charset="0"/>
                <a:cs typeface="NikoshBAN" pitchFamily="2" charset="0"/>
              </a:rPr>
              <a:t>                  </a:t>
            </a:r>
            <a:r>
              <a:rPr lang="bn-BD" sz="5400" dirty="0" smtClean="0">
                <a:latin typeface="NikoshBAN" pitchFamily="2" charset="0"/>
                <a:cs typeface="NikoshBAN" pitchFamily="2" charset="0"/>
              </a:rPr>
              <a:t>ব্রাহ্মন পাড়া,</a:t>
            </a:r>
            <a:r>
              <a:rPr lang="en-US" sz="5400" dirty="0" err="1" smtClean="0">
                <a:latin typeface="NikoshBAN" pitchFamily="2" charset="0"/>
                <a:cs typeface="NikoshBAN" pitchFamily="2" charset="0"/>
              </a:rPr>
              <a:t>কুমিল্লা</a:t>
            </a:r>
            <a:r>
              <a:rPr lang="en-US" sz="5400" dirty="0" smtClean="0">
                <a:latin typeface="NikoshBAN" pitchFamily="2" charset="0"/>
                <a:cs typeface="NikoshBAN" pitchFamily="2" charset="0"/>
              </a:rPr>
              <a:t> ।</a:t>
            </a:r>
            <a:endParaRPr lang="en-US" sz="54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5" grpId="0" animBg="1"/>
      <p:bldP spid="5" grpId="1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Horizontal Scroll 2"/>
          <p:cNvSpPr/>
          <p:nvPr/>
        </p:nvSpPr>
        <p:spPr>
          <a:xfrm>
            <a:off x="-304800" y="-304800"/>
            <a:ext cx="9448800" cy="4648200"/>
          </a:xfrm>
          <a:prstGeom prst="horizontalScroll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/>
          <p:cNvSpPr txBox="1"/>
          <p:nvPr/>
        </p:nvSpPr>
        <p:spPr>
          <a:xfrm>
            <a:off x="304800" y="609601"/>
            <a:ext cx="8610600" cy="2862322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  <a:ln w="571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bn-BD" sz="6600" dirty="0" smtClean="0">
                <a:latin typeface="NikoshBAN" pitchFamily="2" charset="0"/>
                <a:cs typeface="NikoshBAN" pitchFamily="2" charset="0"/>
              </a:rPr>
              <a:t>শ্রেণিঃতৃতীয়।</a:t>
            </a:r>
          </a:p>
          <a:p>
            <a:pPr algn="ctr"/>
            <a:r>
              <a:rPr lang="bn-BD" sz="6600" dirty="0" smtClean="0">
                <a:latin typeface="NikoshBAN" pitchFamily="2" charset="0"/>
                <a:cs typeface="NikoshBAN" pitchFamily="2" charset="0"/>
              </a:rPr>
              <a:t>বিষয়</a:t>
            </a:r>
            <a:r>
              <a:rPr lang="en-US" sz="6600" dirty="0" smtClean="0">
                <a:latin typeface="NikoshBAN" pitchFamily="2" charset="0"/>
                <a:cs typeface="NikoshBAN" pitchFamily="2" charset="0"/>
              </a:rPr>
              <a:t>ঃ</a:t>
            </a:r>
            <a:r>
              <a:rPr lang="bn-BD" sz="6600" dirty="0" smtClean="0">
                <a:latin typeface="NikoshBAN" pitchFamily="2" charset="0"/>
                <a:cs typeface="NikoshBAN" pitchFamily="2" charset="0"/>
              </a:rPr>
              <a:t> প্রাথমিক  বিজ্ঞান।</a:t>
            </a:r>
          </a:p>
          <a:p>
            <a:pPr algn="ctr"/>
            <a:r>
              <a:rPr lang="bn-BD" sz="4800" dirty="0" smtClean="0">
                <a:latin typeface="NikoshBAN" pitchFamily="2" charset="0"/>
                <a:cs typeface="NikoshBAN" pitchFamily="2" charset="0"/>
              </a:rPr>
              <a:t>পাঠের শিরোনামঃ নিকট পরিবেশের প্রাণী।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Vertical Scroll 3"/>
          <p:cNvSpPr/>
          <p:nvPr/>
        </p:nvSpPr>
        <p:spPr>
          <a:xfrm>
            <a:off x="-533400" y="609600"/>
            <a:ext cx="9677400" cy="4419600"/>
          </a:xfrm>
          <a:prstGeom prst="verticalScroll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/>
          <p:cNvSpPr txBox="1"/>
          <p:nvPr/>
        </p:nvSpPr>
        <p:spPr>
          <a:xfrm>
            <a:off x="304800" y="1752600"/>
            <a:ext cx="7696200" cy="2554545"/>
          </a:xfrm>
          <a:prstGeom prst="rect">
            <a:avLst/>
          </a:prstGeom>
          <a:solidFill>
            <a:srgbClr val="92D050"/>
          </a:solidFill>
          <a:ln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r>
              <a:rPr lang="bn-BD" sz="8000" dirty="0" smtClean="0">
                <a:latin typeface="NikoshBAN" pitchFamily="2" charset="0"/>
                <a:cs typeface="NikoshBAN" pitchFamily="2" charset="0"/>
              </a:rPr>
              <a:t>অনূকূল পরিবেশ সৃষ্টি</a:t>
            </a:r>
          </a:p>
          <a:p>
            <a:r>
              <a:rPr lang="bn-BD" sz="8000" dirty="0" smtClean="0">
                <a:latin typeface="NikoshBAN" pitchFamily="2" charset="0"/>
                <a:cs typeface="NikoshBAN" pitchFamily="2" charset="0"/>
              </a:rPr>
              <a:t>ছবি দেখিয়ে।</a:t>
            </a:r>
            <a:endParaRPr lang="en-US" sz="8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81000" y="457200"/>
            <a:ext cx="81534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8000" dirty="0" smtClean="0">
                <a:latin typeface="NikoshBAN" pitchFamily="2" charset="0"/>
                <a:cs typeface="NikoshBAN" pitchFamily="2" charset="0"/>
              </a:rPr>
              <a:t> </a:t>
            </a:r>
            <a:endParaRPr lang="en-US" sz="80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5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304800"/>
            <a:ext cx="8839200" cy="5016758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  <a:ln w="571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bn-BD" sz="4000" dirty="0" smtClean="0">
                <a:latin typeface="NikoshBAN" pitchFamily="2" charset="0"/>
                <a:cs typeface="NikoshBAN" pitchFamily="2" charset="0"/>
              </a:rPr>
              <a:t>                           শিখনফলঃ </a:t>
            </a:r>
          </a:p>
          <a:p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১/ পৃথিবীর  সকল প্রাণীকে কয়ভাগে বিভক্ত করা যায় তা  বলতে পারবে ।</a:t>
            </a:r>
          </a:p>
          <a:p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২/ মেরুদন্ডী ওঅমেরুদন্ডী প্রাণীর  পার্থক্য কি তা বলতে ও </a:t>
            </a:r>
          </a:p>
          <a:p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লিখতে পারবে।</a:t>
            </a:r>
            <a:endParaRPr lang="en-US" sz="4000" dirty="0" smtClean="0">
              <a:latin typeface="NikoshBAN" pitchFamily="2" charset="0"/>
              <a:cs typeface="NikoshBAN" pitchFamily="2" charset="0"/>
            </a:endParaRPr>
          </a:p>
          <a:p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৩/মেরুদন্ডী ও অমেরুদন্ডী প্রাণীর নাম বলতে ও লিখতে </a:t>
            </a:r>
          </a:p>
          <a:p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পারবে। </a:t>
            </a:r>
            <a:endParaRPr lang="en-US" sz="4000" dirty="0" smtClean="0">
              <a:latin typeface="NikoshBAN" pitchFamily="2" charset="0"/>
              <a:cs typeface="NikoshBAN" pitchFamily="2" charset="0"/>
            </a:endParaRPr>
          </a:p>
          <a:p>
            <a:r>
              <a:rPr lang="bn-BD" sz="4000" dirty="0" smtClean="0">
                <a:latin typeface="NikoshBAN" pitchFamily="2" charset="0"/>
                <a:cs typeface="NikoshBAN" pitchFamily="2" charset="0"/>
              </a:rPr>
              <a:t> 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10000" y="838200"/>
            <a:ext cx="2286000" cy="76944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উপসথাপন</a:t>
            </a:r>
            <a:endParaRPr lang="en-US" sz="4400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14400" y="1905000"/>
            <a:ext cx="3200400" cy="3048000"/>
          </a:xfrm>
          <a:prstGeom prst="rect">
            <a:avLst/>
          </a:prstGeom>
          <a:noFill/>
          <a:ln w="9525">
            <a:solidFill>
              <a:schemeClr val="tx1">
                <a:lumMod val="85000"/>
                <a:lumOff val="15000"/>
              </a:schemeClr>
            </a:solidFill>
            <a:miter lim="800000"/>
            <a:headEnd/>
            <a:tailEnd/>
          </a:ln>
          <a:effectLst/>
        </p:spPr>
      </p:pic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181600" y="2209800"/>
            <a:ext cx="3469569" cy="266700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ffectLst/>
        </p:spPr>
      </p:pic>
      <p:sp>
        <p:nvSpPr>
          <p:cNvPr id="5" name="TextBox 4"/>
          <p:cNvSpPr txBox="1"/>
          <p:nvPr/>
        </p:nvSpPr>
        <p:spPr>
          <a:xfrm>
            <a:off x="1371600" y="5410200"/>
            <a:ext cx="2286000" cy="923330"/>
          </a:xfrm>
          <a:prstGeom prst="rect">
            <a:avLst/>
          </a:prstGeom>
          <a:solidFill>
            <a:srgbClr val="00B050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bn-BD" sz="5400" dirty="0" smtClean="0">
                <a:latin typeface="NikoshBAN" pitchFamily="2" charset="0"/>
                <a:cs typeface="NikoshBAN" pitchFamily="2" charset="0"/>
              </a:rPr>
              <a:t>পাখি</a:t>
            </a:r>
            <a:endParaRPr lang="en-US" sz="54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867400" y="5181600"/>
            <a:ext cx="2514600" cy="1015663"/>
          </a:xfrm>
          <a:prstGeom prst="rect">
            <a:avLst/>
          </a:prstGeom>
          <a:ln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6000" dirty="0" smtClean="0">
                <a:latin typeface="NikoshBAN" pitchFamily="2" charset="0"/>
                <a:cs typeface="NikoshBAN" pitchFamily="2" charset="0"/>
              </a:rPr>
              <a:t>মাছ</a:t>
            </a:r>
            <a:endParaRPr lang="en-US" sz="60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5" grpId="0" animBg="1"/>
      <p:bldP spid="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85799" y="1142999"/>
            <a:ext cx="3289301" cy="2819401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800600" y="1143000"/>
            <a:ext cx="3646311" cy="289560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ffectLst/>
        </p:spPr>
      </p:pic>
      <p:sp>
        <p:nvSpPr>
          <p:cNvPr id="4" name="TextBox 3"/>
          <p:cNvSpPr txBox="1"/>
          <p:nvPr/>
        </p:nvSpPr>
        <p:spPr>
          <a:xfrm>
            <a:off x="609600" y="4495800"/>
            <a:ext cx="3200400" cy="923330"/>
          </a:xfrm>
          <a:prstGeom prst="rect">
            <a:avLst/>
          </a:prstGeom>
          <a:blipFill>
            <a:blip r:embed="rId4"/>
            <a:tile tx="0" ty="0" sx="100000" sy="100000" flip="none" algn="tl"/>
          </a:blipFill>
          <a:ln>
            <a:solidFill>
              <a:schemeClr val="accent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bn-BD" sz="5400" dirty="0" smtClean="0">
                <a:latin typeface="NikoshBAN" pitchFamily="2" charset="0"/>
                <a:cs typeface="NikoshBAN" pitchFamily="2" charset="0"/>
              </a:rPr>
              <a:t>চিংড়ি</a:t>
            </a:r>
            <a:endParaRPr lang="en-US" sz="54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181600" y="4495800"/>
            <a:ext cx="3352800" cy="830997"/>
          </a:xfrm>
          <a:prstGeom prst="rect">
            <a:avLst/>
          </a:prstGeom>
          <a:ln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4800" dirty="0" smtClean="0">
                <a:latin typeface="NikoshBAN" pitchFamily="2" charset="0"/>
                <a:cs typeface="NikoshBAN" pitchFamily="2" charset="0"/>
              </a:rPr>
              <a:t>প্রজাপতি</a:t>
            </a:r>
            <a:endParaRPr lang="en-US" sz="48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19200" y="1219200"/>
            <a:ext cx="7315200" cy="1015663"/>
          </a:xfrm>
          <a:prstGeom prst="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6000" dirty="0" err="1" smtClean="0">
                <a:latin typeface="NikoshBAN" pitchFamily="2" charset="0"/>
                <a:cs typeface="NikoshBAN" pitchFamily="2" charset="0"/>
              </a:rPr>
              <a:t>পাঠের</a:t>
            </a:r>
            <a:r>
              <a:rPr lang="en-US" sz="6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6000" dirty="0" err="1" smtClean="0">
                <a:latin typeface="NikoshBAN" pitchFamily="2" charset="0"/>
                <a:cs typeface="NikoshBAN" pitchFamily="2" charset="0"/>
              </a:rPr>
              <a:t>সাথে</a:t>
            </a:r>
            <a:r>
              <a:rPr lang="en-US" sz="6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6000" dirty="0" err="1" smtClean="0">
                <a:latin typeface="NikoshBAN" pitchFamily="2" charset="0"/>
                <a:cs typeface="NikoshBAN" pitchFamily="2" charset="0"/>
              </a:rPr>
              <a:t>সংযোগ</a:t>
            </a:r>
            <a:r>
              <a:rPr lang="en-US" sz="6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6000" dirty="0" err="1" smtClean="0">
                <a:latin typeface="NikoshBAN" pitchFamily="2" charset="0"/>
                <a:cs typeface="NikoshBAN" pitchFamily="2" charset="0"/>
              </a:rPr>
              <a:t>স্থাপন</a:t>
            </a:r>
            <a:endParaRPr lang="en-US" sz="60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8600" y="762000"/>
            <a:ext cx="8763000" cy="3631763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  <a:ln w="571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bn-BD" sz="4000" dirty="0" smtClean="0">
                <a:latin typeface="NikoshBAN" pitchFamily="2" charset="0"/>
                <a:cs typeface="NikoshBAN" pitchFamily="2" charset="0"/>
              </a:rPr>
              <a:t>                             </a:t>
            </a:r>
            <a:r>
              <a:rPr lang="en-US" sz="54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মুল্যায়নঃ</a:t>
            </a:r>
            <a:endParaRPr lang="bn-BD" sz="5400" dirty="0" smtClean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  <a:p>
            <a:r>
              <a:rPr lang="en-US" sz="44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১/</a:t>
            </a:r>
            <a:r>
              <a:rPr lang="en-US" sz="44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মেরুদন্ডী</a:t>
            </a:r>
            <a:r>
              <a:rPr lang="en-US" sz="44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প্রাণী</a:t>
            </a:r>
            <a:r>
              <a:rPr lang="en-US" sz="44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কাকে</a:t>
            </a:r>
            <a:r>
              <a:rPr lang="en-US" sz="44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বলে?দুইটি</a:t>
            </a:r>
            <a:r>
              <a:rPr lang="en-US" sz="44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করে</a:t>
            </a:r>
            <a:r>
              <a:rPr lang="en-US" sz="44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উদাহরন</a:t>
            </a:r>
            <a:r>
              <a:rPr lang="en-US" sz="44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দাও</a:t>
            </a:r>
            <a:r>
              <a:rPr lang="en-US" sz="44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।</a:t>
            </a:r>
          </a:p>
          <a:p>
            <a:r>
              <a:rPr lang="en-US" sz="44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২/</a:t>
            </a:r>
            <a:r>
              <a:rPr lang="en-US" sz="44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অমেরুদন্ডী</a:t>
            </a:r>
            <a:r>
              <a:rPr lang="en-US" sz="44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প্রাণী</a:t>
            </a:r>
            <a:r>
              <a:rPr lang="en-US" sz="44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কাকে</a:t>
            </a:r>
            <a:r>
              <a:rPr lang="en-US" sz="44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বলে</a:t>
            </a:r>
            <a:r>
              <a:rPr lang="en-US" sz="44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? </a:t>
            </a:r>
            <a:r>
              <a:rPr lang="en-US" sz="44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দুইটি</a:t>
            </a:r>
            <a:r>
              <a:rPr lang="en-US" sz="44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করে</a:t>
            </a:r>
            <a:r>
              <a:rPr lang="en-US" sz="44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উদাহরন</a:t>
            </a:r>
            <a:r>
              <a:rPr lang="en-US" sz="44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দাও</a:t>
            </a:r>
            <a:r>
              <a:rPr lang="en-US" sz="44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।</a:t>
            </a:r>
            <a:endParaRPr lang="en-US" sz="44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265</TotalTime>
  <Words>125</Words>
  <Application>Microsoft Office PowerPoint</Application>
  <PresentationFormat>On-screen Show (4:3)</PresentationFormat>
  <Paragraphs>30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শুভেচ্ছা </dc:title>
  <dc:creator>Acer</dc:creator>
  <cp:lastModifiedBy>Acer1</cp:lastModifiedBy>
  <cp:revision>68</cp:revision>
  <dcterms:created xsi:type="dcterms:W3CDTF">2006-08-16T00:00:00Z</dcterms:created>
  <dcterms:modified xsi:type="dcterms:W3CDTF">2013-05-18T03:17:20Z</dcterms:modified>
</cp:coreProperties>
</file>